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70" r:id="rId3"/>
    <p:sldId id="271" r:id="rId4"/>
    <p:sldId id="274" r:id="rId5"/>
    <p:sldId id="275" r:id="rId6"/>
    <p:sldId id="285" r:id="rId7"/>
    <p:sldId id="277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62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9D5463-84C5-43A5-9B21-CEF26A60C070}" type="datetimeFigureOut">
              <a:rPr lang="en-US" smtClean="0"/>
              <a:t>10-Apr-18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EA08B7-D122-46C7-A4DF-BA4D64CD64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026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EA08B7-D122-46C7-A4DF-BA4D64CD64D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296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D5A2-5D54-49B1-A2CF-5ED387CFA8D9}" type="datetimeFigureOut">
              <a:rPr lang="en-US" smtClean="0"/>
              <a:t>10-Apr-18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5C12C-6A1F-445C-B3FA-64E5CE3C1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437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9014" y="1850206"/>
            <a:ext cx="9581271" cy="1532254"/>
          </a:xfrm>
        </p:spPr>
        <p:txBody>
          <a:bodyPr anchor="b">
            <a:normAutofit/>
          </a:bodyPr>
          <a:lstStyle>
            <a:lvl1pPr>
              <a:defRPr sz="3200" b="1" i="1">
                <a:solidFill>
                  <a:srgbClr val="00206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 algn="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D5A2-5D54-49B1-A2CF-5ED387CFA8D9}" type="datetimeFigureOut">
              <a:rPr lang="en-US" smtClean="0"/>
              <a:t>10-Apr-18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5C12C-6A1F-445C-B3FA-64E5CE3C119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1308539" y="3431402"/>
            <a:ext cx="9574921" cy="1854"/>
          </a:xfrm>
          <a:prstGeom prst="line">
            <a:avLst/>
          </a:prstGeom>
          <a:ln w="317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1308539" y="2655336"/>
            <a:ext cx="9574921" cy="1854"/>
          </a:xfrm>
          <a:prstGeom prst="line">
            <a:avLst/>
          </a:prstGeom>
          <a:ln w="317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5520" y="649591"/>
            <a:ext cx="1581058" cy="1568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809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023" y="379565"/>
            <a:ext cx="9848850" cy="703654"/>
          </a:xfr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>
            <a:normAutofit/>
          </a:bodyPr>
          <a:lstStyle>
            <a:lvl1pPr>
              <a:defRPr sz="3200" b="1" i="1" u="none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D5A2-5D54-49B1-A2CF-5ED387CFA8D9}" type="datetimeFigureOut">
              <a:rPr lang="en-US" smtClean="0"/>
              <a:t>10-Apr-18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5C12C-6A1F-445C-B3FA-64E5CE3C119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88023" y="1083219"/>
            <a:ext cx="10465777" cy="0"/>
          </a:xfrm>
          <a:prstGeom prst="line">
            <a:avLst/>
          </a:prstGeom>
          <a:ln w="317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981" y="168155"/>
            <a:ext cx="808996" cy="802458"/>
          </a:xfrm>
          <a:prstGeom prst="rect">
            <a:avLst/>
          </a:prstGeom>
        </p:spPr>
      </p:pic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240448" y="1786873"/>
            <a:ext cx="9144000" cy="393867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667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023" y="379565"/>
            <a:ext cx="9848850" cy="703654"/>
          </a:xfr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>
            <a:normAutofit/>
          </a:bodyPr>
          <a:lstStyle>
            <a:lvl1pPr>
              <a:defRPr sz="3200" b="1" i="1" u="none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D5A2-5D54-49B1-A2CF-5ED387CFA8D9}" type="datetimeFigureOut">
              <a:rPr lang="en-US" smtClean="0"/>
              <a:t>10-Apr-18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5C12C-6A1F-445C-B3FA-64E5CE3C119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88023" y="1083219"/>
            <a:ext cx="10465777" cy="0"/>
          </a:xfrm>
          <a:prstGeom prst="line">
            <a:avLst/>
          </a:prstGeom>
          <a:ln w="317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981" y="168155"/>
            <a:ext cx="808996" cy="802458"/>
          </a:xfrm>
          <a:prstGeom prst="rect">
            <a:avLst/>
          </a:prstGeom>
        </p:spPr>
      </p:pic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240448" y="1786873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293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023" y="379565"/>
            <a:ext cx="9848850" cy="703654"/>
          </a:xfr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none"/>
        </p:style>
        <p:txBody>
          <a:bodyPr>
            <a:normAutofit/>
          </a:bodyPr>
          <a:lstStyle>
            <a:lvl1pPr>
              <a:defRPr sz="3200" b="1" i="1" u="none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D5A2-5D54-49B1-A2CF-5ED387CFA8D9}" type="datetimeFigureOut">
              <a:rPr lang="en-US" smtClean="0"/>
              <a:t>10-Apr-18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5C12C-6A1F-445C-B3FA-64E5CE3C119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88023" y="1083219"/>
            <a:ext cx="10465777" cy="0"/>
          </a:xfrm>
          <a:prstGeom prst="line">
            <a:avLst/>
          </a:prstGeom>
          <a:ln w="317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4981" y="168155"/>
            <a:ext cx="808996" cy="802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929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5288" y="644737"/>
            <a:ext cx="1152586" cy="1143272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10065" y="2025112"/>
            <a:ext cx="10515600" cy="1325563"/>
          </a:xfrm>
        </p:spPr>
        <p:txBody>
          <a:bodyPr>
            <a:normAutofit/>
          </a:bodyPr>
          <a:lstStyle>
            <a:lvl1pPr algn="ctr">
              <a:defRPr sz="3200" b="1" i="0">
                <a:latin typeface="MV Boli" panose="02000500030200090000" pitchFamily="2" charset="0"/>
                <a:cs typeface="MV Boli" panose="02000500030200090000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313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D5A2-5D54-49B1-A2CF-5ED387CFA8D9}" type="datetimeFigureOut">
              <a:rPr lang="en-US" smtClean="0"/>
              <a:t>10-Apr-18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A5C12C-6A1F-445C-B3FA-64E5CE3C1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706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DD5A2-5D54-49B1-A2CF-5ED387CFA8D9}" type="datetimeFigureOut">
              <a:rPr lang="en-US" smtClean="0"/>
              <a:t>10-Apr-18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A5C12C-6A1F-445C-B3FA-64E5CE3C119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675434"/>
            <a:ext cx="12192000" cy="20781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692701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8" r:id="rId3"/>
    <p:sldLayoutId id="2147483657" r:id="rId4"/>
    <p:sldLayoutId id="2147483654" r:id="rId5"/>
    <p:sldLayoutId id="2147483655" r:id="rId6"/>
    <p:sldLayoutId id="2147483656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School Management System</a:t>
            </a:r>
            <a:endParaRPr lang="en-US" sz="3200" b="1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7312207" y="4589463"/>
            <a:ext cx="3750958" cy="118735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sz="2200" b="1" dirty="0" smtClean="0"/>
              <a:t>Presenter</a:t>
            </a:r>
            <a:endParaRPr lang="en-US" sz="1800" dirty="0" smtClean="0"/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1800" dirty="0" smtClean="0"/>
              <a:t>Raihan Mahmud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1800" dirty="0" smtClean="0"/>
              <a:t>ID: 161-35-1542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1800" dirty="0" smtClean="0"/>
              <a:t>Department of SWE</a:t>
            </a:r>
          </a:p>
        </p:txBody>
      </p:sp>
    </p:spTree>
    <p:extLst>
      <p:ext uri="{BB962C8B-B14F-4D97-AF65-F5344CB8AC3E}">
        <p14:creationId xmlns:p14="http://schemas.microsoft.com/office/powerpoint/2010/main" val="3815118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Screen Shots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Add students: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566" y="2333608"/>
            <a:ext cx="7477763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490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Screen Shots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Search students for update/delete: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688" y="2331720"/>
            <a:ext cx="7484535" cy="421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711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Screen Shots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Add teachers: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688" y="2331720"/>
            <a:ext cx="7488936" cy="421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495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Screen Shots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View teachers &amp; update/delete: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567" y="2331720"/>
            <a:ext cx="7477761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129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Screen Shots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Publish notice/delete: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916" y="2452292"/>
            <a:ext cx="5131064" cy="3010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308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you…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8496" y="3088958"/>
            <a:ext cx="1038738" cy="103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434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Abstract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mtClean="0"/>
              <a:t>Project title: </a:t>
            </a:r>
            <a:r>
              <a:rPr lang="en-US" b="1" dirty="0" smtClean="0">
                <a:solidFill>
                  <a:schemeClr val="accent6"/>
                </a:solidFill>
              </a:rPr>
              <a:t>Smart School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 smtClean="0"/>
              <a:t>Objective</a:t>
            </a:r>
          </a:p>
          <a:p>
            <a:r>
              <a:rPr lang="en-US" dirty="0" smtClean="0"/>
              <a:t>This </a:t>
            </a:r>
            <a:r>
              <a:rPr lang="en-US" dirty="0"/>
              <a:t>system provide facilities to store students/teachers info, notice board. Teachers, parents, school community and education bureau officials to view students/teachers info, notice board and know about school.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2822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wn Arrow 6"/>
          <p:cNvSpPr/>
          <p:nvPr/>
        </p:nvSpPr>
        <p:spPr>
          <a:xfrm rot="2573628">
            <a:off x="6996915" y="3373762"/>
            <a:ext cx="906798" cy="2210615"/>
          </a:xfrm>
          <a:prstGeom prst="down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own Arrow 5"/>
          <p:cNvSpPr/>
          <p:nvPr/>
        </p:nvSpPr>
        <p:spPr>
          <a:xfrm rot="19257116">
            <a:off x="3513393" y="3368474"/>
            <a:ext cx="906798" cy="2250168"/>
          </a:xfrm>
          <a:prstGeom prst="down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Features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594677" y="1713309"/>
            <a:ext cx="2809875" cy="2235992"/>
          </a:xfrm>
          <a:prstGeom prst="round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u="sng" dirty="0" smtClean="0">
                <a:solidFill>
                  <a:schemeClr val="tx1"/>
                </a:solidFill>
              </a:rPr>
              <a:t>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H</a:t>
            </a:r>
            <a:r>
              <a:rPr lang="en-US" dirty="0" smtClean="0">
                <a:solidFill>
                  <a:schemeClr val="tx1"/>
                </a:solidFill>
              </a:rPr>
              <a:t>ome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View students info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Search student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View teachers info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View notice 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</a:t>
            </a:r>
            <a:r>
              <a:rPr lang="en-US" dirty="0" smtClean="0">
                <a:solidFill>
                  <a:schemeClr val="tx1"/>
                </a:solidFill>
              </a:rPr>
              <a:t>bout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</a:t>
            </a:r>
            <a:r>
              <a:rPr lang="en-US" dirty="0" smtClean="0">
                <a:solidFill>
                  <a:schemeClr val="tx1"/>
                </a:solidFill>
              </a:rPr>
              <a:t>ontact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7214428" y="1421605"/>
            <a:ext cx="2809875" cy="2819401"/>
          </a:xfrm>
          <a:prstGeom prst="round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u="sng" dirty="0" smtClean="0">
                <a:solidFill>
                  <a:schemeClr val="tx1"/>
                </a:solidFill>
              </a:rPr>
              <a:t>Admin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Register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Add students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Search student for update/delete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Add teachers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Update/delete teacher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Publish notice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Delete notice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4404553" y="5198549"/>
            <a:ext cx="2809875" cy="1019175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u="sng" dirty="0" smtClean="0">
                <a:solidFill>
                  <a:schemeClr val="tx1"/>
                </a:solidFill>
              </a:rPr>
              <a:t>Smart School</a:t>
            </a:r>
            <a:endParaRPr lang="en-US" b="1" u="sng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8087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Screen Shots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Home page: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114" y="2181226"/>
            <a:ext cx="7958667" cy="447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81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Screen Shots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View students: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View teachers: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0014" y="2133459"/>
            <a:ext cx="4724867" cy="23127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0984" y="4896836"/>
            <a:ext cx="6042925" cy="1657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818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Screen Shots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Notice board: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248" y="2960943"/>
            <a:ext cx="10058400" cy="2171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97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Screen Shots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</a:t>
            </a:r>
            <a:r>
              <a:rPr lang="en-US" dirty="0" smtClean="0"/>
              <a:t>bout: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</a:t>
            </a:r>
            <a:r>
              <a:rPr lang="en-US" dirty="0" smtClean="0"/>
              <a:t>ontact: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8542" y="2279758"/>
            <a:ext cx="5367812" cy="14764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8542" y="4575283"/>
            <a:ext cx="5367812" cy="1476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78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Screen Shots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Register: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Login: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7996" y="1348724"/>
            <a:ext cx="4915454" cy="22507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7996" y="4386310"/>
            <a:ext cx="4915454" cy="225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673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Screen Shots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Forgot password: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Admin page: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884" y="1253605"/>
            <a:ext cx="3333128" cy="2091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270" y="3649923"/>
            <a:ext cx="5227250" cy="294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267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</TotalTime>
  <Words>171</Words>
  <Application>Microsoft Office PowerPoint</Application>
  <PresentationFormat>Widescreen</PresentationFormat>
  <Paragraphs>74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MV Boli</vt:lpstr>
      <vt:lpstr>Wingdings</vt:lpstr>
      <vt:lpstr>Office Theme</vt:lpstr>
      <vt:lpstr>School Management System</vt:lpstr>
      <vt:lpstr>Abstract</vt:lpstr>
      <vt:lpstr>Main Features</vt:lpstr>
      <vt:lpstr>System Screen Shots</vt:lpstr>
      <vt:lpstr>System Screen Shots</vt:lpstr>
      <vt:lpstr>System Screen Shots</vt:lpstr>
      <vt:lpstr>System Screen Shots</vt:lpstr>
      <vt:lpstr>System Screen Shots</vt:lpstr>
      <vt:lpstr>System Screen Shots</vt:lpstr>
      <vt:lpstr>System Screen Shots</vt:lpstr>
      <vt:lpstr>System Screen Shots</vt:lpstr>
      <vt:lpstr>System Screen Shots</vt:lpstr>
      <vt:lpstr>System Screen Shots</vt:lpstr>
      <vt:lpstr>System Screen Shots</vt:lpstr>
      <vt:lpstr>Thank you…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raihan mahmud</dc:creator>
  <cp:lastModifiedBy>raihan mahmud</cp:lastModifiedBy>
  <cp:revision>45</cp:revision>
  <dcterms:created xsi:type="dcterms:W3CDTF">2017-11-30T16:50:18Z</dcterms:created>
  <dcterms:modified xsi:type="dcterms:W3CDTF">2018-04-09T20:34:03Z</dcterms:modified>
</cp:coreProperties>
</file>

<file path=docProps/thumbnail.jpeg>
</file>